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1" autoAdjust="0"/>
    <p:restoredTop sz="69052"/>
  </p:normalViewPr>
  <p:slideViewPr>
    <p:cSldViewPr>
      <p:cViewPr varScale="1">
        <p:scale>
          <a:sx n="43" d="100"/>
          <a:sy n="43" d="100"/>
        </p:scale>
        <p:origin x="208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4301099" y="2133600"/>
            <a:ext cx="7924800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400" dirty="0"/>
              <a:t>GitHub:</a:t>
            </a:r>
            <a:br>
              <a:rPr lang="en-US" sz="4400" dirty="0"/>
            </a:br>
            <a:r>
              <a:rPr lang="en-US" sz="44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-36443" y="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971800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4" name="Picture 3" descr="Logo: Bookshare - A Benetech Initiative">
            <a:extLst>
              <a:ext uri="{FF2B5EF4-FFF2-40B4-BE49-F238E27FC236}">
                <a16:creationId xmlns:a16="http://schemas.microsoft.com/office/drawing/2014/main" id="{FE7ED3C4-5B5C-F644-9552-150D373B7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7" y="172315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418528" cy="340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800600" y="1905000"/>
            <a:ext cx="739140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400" b="1" dirty="0"/>
              <a:t>https://tinyurl.com/ugptajd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14565</TotalTime>
  <Words>213</Words>
  <Application>Microsoft Macintosh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Arial</vt:lpstr>
      <vt:lpstr>Calibri</vt:lpstr>
      <vt:lpstr>Lucida Grande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Labs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98</cp:revision>
  <dcterms:created xsi:type="dcterms:W3CDTF">2012-07-28T02:06:24Z</dcterms:created>
  <dcterms:modified xsi:type="dcterms:W3CDTF">2020-01-17T15:53:29Z</dcterms:modified>
</cp:coreProperties>
</file>